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6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4660"/>
  </p:normalViewPr>
  <p:slideViewPr>
    <p:cSldViewPr snapToGrid="0">
      <p:cViewPr>
        <p:scale>
          <a:sx n="70" d="100"/>
          <a:sy n="70" d="100"/>
        </p:scale>
        <p:origin x="-1882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72BF-1A42-4D15-BC67-5A85F15E111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AD33-5C0A-40C5-B193-036586109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Эстафета поколений Лицей №121\P_20170601_1450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22" y="385549"/>
            <a:ext cx="8807355" cy="4954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65389" y="5788688"/>
            <a:ext cx="8177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«Парад на Красной площади 7 ноября 1941г.»</a:t>
            </a:r>
            <a:endParaRPr lang="ru-RU" sz="2800" dirty="0"/>
          </a:p>
        </p:txBody>
      </p:sp>
      <p:sp>
        <p:nvSpPr>
          <p:cNvPr id="8" name="Стрелка вправо 7">
            <a:hlinkClick r:id="" action="ppaction://noaction"/>
          </p:cNvPr>
          <p:cNvSpPr/>
          <p:nvPr/>
        </p:nvSpPr>
        <p:spPr>
          <a:xfrm>
            <a:off x="7920250" y="6225472"/>
            <a:ext cx="846162" cy="39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9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1739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81</cp:revision>
  <dcterms:created xsi:type="dcterms:W3CDTF">2013-11-19T05:52:05Z</dcterms:created>
  <dcterms:modified xsi:type="dcterms:W3CDTF">2020-04-07T16:44:31Z</dcterms:modified>
</cp:coreProperties>
</file>